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25199975" cy="35999738"/>
  <p:notesSz cx="6858000" cy="9144000"/>
  <p:defaultTextStyle>
    <a:defPPr>
      <a:defRPr lang="en-US"/>
    </a:defPPr>
    <a:lvl1pPr marL="0" algn="l" defTabSz="382859" rtl="0" eaLnBrk="1" latinLnBrk="0" hangingPunct="1">
      <a:defRPr sz="1507" kern="1200">
        <a:solidFill>
          <a:schemeClr val="tx1"/>
        </a:solidFill>
        <a:latin typeface="+mn-lt"/>
        <a:ea typeface="+mn-ea"/>
        <a:cs typeface="+mn-cs"/>
      </a:defRPr>
    </a:lvl1pPr>
    <a:lvl2pPr marL="382859" algn="l" defTabSz="382859" rtl="0" eaLnBrk="1" latinLnBrk="0" hangingPunct="1">
      <a:defRPr sz="1507" kern="1200">
        <a:solidFill>
          <a:schemeClr val="tx1"/>
        </a:solidFill>
        <a:latin typeface="+mn-lt"/>
        <a:ea typeface="+mn-ea"/>
        <a:cs typeface="+mn-cs"/>
      </a:defRPr>
    </a:lvl2pPr>
    <a:lvl3pPr marL="765719" algn="l" defTabSz="382859" rtl="0" eaLnBrk="1" latinLnBrk="0" hangingPunct="1">
      <a:defRPr sz="1507" kern="1200">
        <a:solidFill>
          <a:schemeClr val="tx1"/>
        </a:solidFill>
        <a:latin typeface="+mn-lt"/>
        <a:ea typeface="+mn-ea"/>
        <a:cs typeface="+mn-cs"/>
      </a:defRPr>
    </a:lvl3pPr>
    <a:lvl4pPr marL="1148578" algn="l" defTabSz="382859" rtl="0" eaLnBrk="1" latinLnBrk="0" hangingPunct="1">
      <a:defRPr sz="1507" kern="1200">
        <a:solidFill>
          <a:schemeClr val="tx1"/>
        </a:solidFill>
        <a:latin typeface="+mn-lt"/>
        <a:ea typeface="+mn-ea"/>
        <a:cs typeface="+mn-cs"/>
      </a:defRPr>
    </a:lvl4pPr>
    <a:lvl5pPr marL="1531437" algn="l" defTabSz="382859" rtl="0" eaLnBrk="1" latinLnBrk="0" hangingPunct="1">
      <a:defRPr sz="1507" kern="1200">
        <a:solidFill>
          <a:schemeClr val="tx1"/>
        </a:solidFill>
        <a:latin typeface="+mn-lt"/>
        <a:ea typeface="+mn-ea"/>
        <a:cs typeface="+mn-cs"/>
      </a:defRPr>
    </a:lvl5pPr>
    <a:lvl6pPr marL="1914296" algn="l" defTabSz="382859" rtl="0" eaLnBrk="1" latinLnBrk="0" hangingPunct="1">
      <a:defRPr sz="1507" kern="1200">
        <a:solidFill>
          <a:schemeClr val="tx1"/>
        </a:solidFill>
        <a:latin typeface="+mn-lt"/>
        <a:ea typeface="+mn-ea"/>
        <a:cs typeface="+mn-cs"/>
      </a:defRPr>
    </a:lvl6pPr>
    <a:lvl7pPr marL="2297156" algn="l" defTabSz="382859" rtl="0" eaLnBrk="1" latinLnBrk="0" hangingPunct="1">
      <a:defRPr sz="1507" kern="1200">
        <a:solidFill>
          <a:schemeClr val="tx1"/>
        </a:solidFill>
        <a:latin typeface="+mn-lt"/>
        <a:ea typeface="+mn-ea"/>
        <a:cs typeface="+mn-cs"/>
      </a:defRPr>
    </a:lvl7pPr>
    <a:lvl8pPr marL="2680015" algn="l" defTabSz="382859" rtl="0" eaLnBrk="1" latinLnBrk="0" hangingPunct="1">
      <a:defRPr sz="1507" kern="1200">
        <a:solidFill>
          <a:schemeClr val="tx1"/>
        </a:solidFill>
        <a:latin typeface="+mn-lt"/>
        <a:ea typeface="+mn-ea"/>
        <a:cs typeface="+mn-cs"/>
      </a:defRPr>
    </a:lvl8pPr>
    <a:lvl9pPr marL="3062874" algn="l" defTabSz="382859" rtl="0" eaLnBrk="1" latinLnBrk="0" hangingPunct="1">
      <a:defRPr sz="1507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1" autoAdjust="0"/>
    <p:restoredTop sz="94660"/>
  </p:normalViewPr>
  <p:slideViewPr>
    <p:cSldViewPr snapToGrid="0">
      <p:cViewPr varScale="1">
        <p:scale>
          <a:sx n="20" d="100"/>
          <a:sy n="20" d="100"/>
        </p:scale>
        <p:origin x="1722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89998" y="5891627"/>
            <a:ext cx="21419979" cy="12533242"/>
          </a:xfrm>
        </p:spPr>
        <p:txBody>
          <a:bodyPr anchor="b"/>
          <a:lstStyle>
            <a:lvl1pPr algn="ctr">
              <a:defRPr sz="16536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49997" y="18908199"/>
            <a:ext cx="18899981" cy="8691601"/>
          </a:xfrm>
        </p:spPr>
        <p:txBody>
          <a:bodyPr/>
          <a:lstStyle>
            <a:lvl1pPr marL="0" indent="0" algn="ctr">
              <a:buNone/>
              <a:defRPr sz="6614"/>
            </a:lvl1pPr>
            <a:lvl2pPr marL="1260040" indent="0" algn="ctr">
              <a:buNone/>
              <a:defRPr sz="5512"/>
            </a:lvl2pPr>
            <a:lvl3pPr marL="2520080" indent="0" algn="ctr">
              <a:buNone/>
              <a:defRPr sz="4961"/>
            </a:lvl3pPr>
            <a:lvl4pPr marL="3780120" indent="0" algn="ctr">
              <a:buNone/>
              <a:defRPr sz="4409"/>
            </a:lvl4pPr>
            <a:lvl5pPr marL="5040160" indent="0" algn="ctr">
              <a:buNone/>
              <a:defRPr sz="4409"/>
            </a:lvl5pPr>
            <a:lvl6pPr marL="6300200" indent="0" algn="ctr">
              <a:buNone/>
              <a:defRPr sz="4409"/>
            </a:lvl6pPr>
            <a:lvl7pPr marL="7560241" indent="0" algn="ctr">
              <a:buNone/>
              <a:defRPr sz="4409"/>
            </a:lvl7pPr>
            <a:lvl8pPr marL="8820280" indent="0" algn="ctr">
              <a:buNone/>
              <a:defRPr sz="4409"/>
            </a:lvl8pPr>
            <a:lvl9pPr marL="10080321" indent="0" algn="ctr">
              <a:buNone/>
              <a:defRPr sz="4409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7B52B-CA81-485A-A8F1-CB19478E0376}" type="datetimeFigureOut">
              <a:rPr lang="es-ES" smtClean="0"/>
              <a:t>08/06/2021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43AD-82BD-4E3D-8B48-C31B83DBED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75838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7B52B-CA81-485A-A8F1-CB19478E0376}" type="datetimeFigureOut">
              <a:rPr lang="es-ES" smtClean="0"/>
              <a:t>08/06/2021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43AD-82BD-4E3D-8B48-C31B83DBED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891341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9375" y="8974946"/>
            <a:ext cx="21734978" cy="14974888"/>
          </a:xfrm>
        </p:spPr>
        <p:txBody>
          <a:bodyPr anchor="b"/>
          <a:lstStyle>
            <a:lvl1pPr>
              <a:defRPr sz="16536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19375" y="24091502"/>
            <a:ext cx="21734978" cy="7874940"/>
          </a:xfrm>
        </p:spPr>
        <p:txBody>
          <a:bodyPr/>
          <a:lstStyle>
            <a:lvl1pPr marL="0" indent="0">
              <a:buNone/>
              <a:defRPr sz="6614">
                <a:solidFill>
                  <a:schemeClr val="tx1"/>
                </a:solidFill>
              </a:defRPr>
            </a:lvl1pPr>
            <a:lvl2pPr marL="1260040" indent="0">
              <a:buNone/>
              <a:defRPr sz="5512">
                <a:solidFill>
                  <a:schemeClr val="tx1">
                    <a:tint val="75000"/>
                  </a:schemeClr>
                </a:solidFill>
              </a:defRPr>
            </a:lvl2pPr>
            <a:lvl3pPr marL="2520080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3pPr>
            <a:lvl4pPr marL="3780120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4pPr>
            <a:lvl5pPr marL="5040160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5pPr>
            <a:lvl6pPr marL="6300200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6pPr>
            <a:lvl7pPr marL="7560241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7pPr>
            <a:lvl8pPr marL="8820280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8pPr>
            <a:lvl9pPr marL="10080321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7B52B-CA81-485A-A8F1-CB19478E0376}" type="datetimeFigureOut">
              <a:rPr lang="es-ES" smtClean="0"/>
              <a:t>08/06/2021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43AD-82BD-4E3D-8B48-C31B83DBED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218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32498" y="9583263"/>
            <a:ext cx="10709990" cy="2284150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757487" y="9583263"/>
            <a:ext cx="10709990" cy="2284150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7B52B-CA81-485A-A8F1-CB19478E0376}" type="datetimeFigureOut">
              <a:rPr lang="es-ES" smtClean="0"/>
              <a:t>08/06/2021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43AD-82BD-4E3D-8B48-C31B83DBED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174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5781" y="1916660"/>
            <a:ext cx="21734978" cy="6958286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35784" y="8824939"/>
            <a:ext cx="10660769" cy="4324966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60040" indent="0">
              <a:buNone/>
              <a:defRPr sz="5512" b="1"/>
            </a:lvl2pPr>
            <a:lvl3pPr marL="2520080" indent="0">
              <a:buNone/>
              <a:defRPr sz="4961" b="1"/>
            </a:lvl3pPr>
            <a:lvl4pPr marL="3780120" indent="0">
              <a:buNone/>
              <a:defRPr sz="4409" b="1"/>
            </a:lvl4pPr>
            <a:lvl5pPr marL="5040160" indent="0">
              <a:buNone/>
              <a:defRPr sz="4409" b="1"/>
            </a:lvl5pPr>
            <a:lvl6pPr marL="6300200" indent="0">
              <a:buNone/>
              <a:defRPr sz="4409" b="1"/>
            </a:lvl6pPr>
            <a:lvl7pPr marL="7560241" indent="0">
              <a:buNone/>
              <a:defRPr sz="4409" b="1"/>
            </a:lvl7pPr>
            <a:lvl8pPr marL="8820280" indent="0">
              <a:buNone/>
              <a:defRPr sz="4409" b="1"/>
            </a:lvl8pPr>
            <a:lvl9pPr marL="10080321" indent="0">
              <a:buNone/>
              <a:defRPr sz="4409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35784" y="13149905"/>
            <a:ext cx="10660769" cy="1934152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757489" y="8824939"/>
            <a:ext cx="10713272" cy="4324966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60040" indent="0">
              <a:buNone/>
              <a:defRPr sz="5512" b="1"/>
            </a:lvl2pPr>
            <a:lvl3pPr marL="2520080" indent="0">
              <a:buNone/>
              <a:defRPr sz="4961" b="1"/>
            </a:lvl3pPr>
            <a:lvl4pPr marL="3780120" indent="0">
              <a:buNone/>
              <a:defRPr sz="4409" b="1"/>
            </a:lvl4pPr>
            <a:lvl5pPr marL="5040160" indent="0">
              <a:buNone/>
              <a:defRPr sz="4409" b="1"/>
            </a:lvl5pPr>
            <a:lvl6pPr marL="6300200" indent="0">
              <a:buNone/>
              <a:defRPr sz="4409" b="1"/>
            </a:lvl6pPr>
            <a:lvl7pPr marL="7560241" indent="0">
              <a:buNone/>
              <a:defRPr sz="4409" b="1"/>
            </a:lvl7pPr>
            <a:lvl8pPr marL="8820280" indent="0">
              <a:buNone/>
              <a:defRPr sz="4409" b="1"/>
            </a:lvl8pPr>
            <a:lvl9pPr marL="10080321" indent="0">
              <a:buNone/>
              <a:defRPr sz="4409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757489" y="13149905"/>
            <a:ext cx="10713272" cy="1934152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7B52B-CA81-485A-A8F1-CB19478E0376}" type="datetimeFigureOut">
              <a:rPr lang="es-ES" smtClean="0"/>
              <a:t>08/06/2021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43AD-82BD-4E3D-8B48-C31B83DBED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6280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7B52B-CA81-485A-A8F1-CB19478E0376}" type="datetimeFigureOut">
              <a:rPr lang="es-ES" smtClean="0"/>
              <a:t>08/06/2021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43AD-82BD-4E3D-8B48-C31B83DBED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7896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7B52B-CA81-485A-A8F1-CB19478E0376}" type="datetimeFigureOut">
              <a:rPr lang="es-ES" smtClean="0"/>
              <a:t>08/06/2021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43AD-82BD-4E3D-8B48-C31B83DBED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6170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5780" y="2399983"/>
            <a:ext cx="8127648" cy="8399939"/>
          </a:xfrm>
        </p:spPr>
        <p:txBody>
          <a:bodyPr anchor="b"/>
          <a:lstStyle>
            <a:lvl1pPr>
              <a:defRPr sz="8819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13272" y="5183304"/>
            <a:ext cx="12757488" cy="25583147"/>
          </a:xfrm>
        </p:spPr>
        <p:txBody>
          <a:bodyPr/>
          <a:lstStyle>
            <a:lvl1pPr>
              <a:defRPr sz="8819"/>
            </a:lvl1pPr>
            <a:lvl2pPr>
              <a:defRPr sz="7717"/>
            </a:lvl2pPr>
            <a:lvl3pPr>
              <a:defRPr sz="6614"/>
            </a:lvl3pPr>
            <a:lvl4pPr>
              <a:defRPr sz="5512"/>
            </a:lvl4pPr>
            <a:lvl5pPr>
              <a:defRPr sz="5512"/>
            </a:lvl5pPr>
            <a:lvl6pPr>
              <a:defRPr sz="5512"/>
            </a:lvl6pPr>
            <a:lvl7pPr>
              <a:defRPr sz="5512"/>
            </a:lvl7pPr>
            <a:lvl8pPr>
              <a:defRPr sz="5512"/>
            </a:lvl8pPr>
            <a:lvl9pPr>
              <a:defRPr sz="5512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5780" y="10799921"/>
            <a:ext cx="8127648" cy="20008191"/>
          </a:xfrm>
        </p:spPr>
        <p:txBody>
          <a:bodyPr/>
          <a:lstStyle>
            <a:lvl1pPr marL="0" indent="0">
              <a:buNone/>
              <a:defRPr sz="4409"/>
            </a:lvl1pPr>
            <a:lvl2pPr marL="1260040" indent="0">
              <a:buNone/>
              <a:defRPr sz="3858"/>
            </a:lvl2pPr>
            <a:lvl3pPr marL="2520080" indent="0">
              <a:buNone/>
              <a:defRPr sz="3307"/>
            </a:lvl3pPr>
            <a:lvl4pPr marL="3780120" indent="0">
              <a:buNone/>
              <a:defRPr sz="2756"/>
            </a:lvl4pPr>
            <a:lvl5pPr marL="5040160" indent="0">
              <a:buNone/>
              <a:defRPr sz="2756"/>
            </a:lvl5pPr>
            <a:lvl6pPr marL="6300200" indent="0">
              <a:buNone/>
              <a:defRPr sz="2756"/>
            </a:lvl6pPr>
            <a:lvl7pPr marL="7560241" indent="0">
              <a:buNone/>
              <a:defRPr sz="2756"/>
            </a:lvl7pPr>
            <a:lvl8pPr marL="8820280" indent="0">
              <a:buNone/>
              <a:defRPr sz="2756"/>
            </a:lvl8pPr>
            <a:lvl9pPr marL="10080321" indent="0">
              <a:buNone/>
              <a:defRPr sz="2756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7B52B-CA81-485A-A8F1-CB19478E0376}" type="datetimeFigureOut">
              <a:rPr lang="es-ES" smtClean="0"/>
              <a:t>08/06/2021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43AD-82BD-4E3D-8B48-C31B83DBED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1907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5780" y="2399983"/>
            <a:ext cx="8127648" cy="8399939"/>
          </a:xfrm>
        </p:spPr>
        <p:txBody>
          <a:bodyPr anchor="b"/>
          <a:lstStyle>
            <a:lvl1pPr>
              <a:defRPr sz="8819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713272" y="5183304"/>
            <a:ext cx="12757488" cy="25583147"/>
          </a:xfrm>
        </p:spPr>
        <p:txBody>
          <a:bodyPr anchor="t"/>
          <a:lstStyle>
            <a:lvl1pPr marL="0" indent="0">
              <a:buNone/>
              <a:defRPr sz="8819"/>
            </a:lvl1pPr>
            <a:lvl2pPr marL="1260040" indent="0">
              <a:buNone/>
              <a:defRPr sz="7717"/>
            </a:lvl2pPr>
            <a:lvl3pPr marL="2520080" indent="0">
              <a:buNone/>
              <a:defRPr sz="6614"/>
            </a:lvl3pPr>
            <a:lvl4pPr marL="3780120" indent="0">
              <a:buNone/>
              <a:defRPr sz="5512"/>
            </a:lvl4pPr>
            <a:lvl5pPr marL="5040160" indent="0">
              <a:buNone/>
              <a:defRPr sz="5512"/>
            </a:lvl5pPr>
            <a:lvl6pPr marL="6300200" indent="0">
              <a:buNone/>
              <a:defRPr sz="5512"/>
            </a:lvl6pPr>
            <a:lvl7pPr marL="7560241" indent="0">
              <a:buNone/>
              <a:defRPr sz="5512"/>
            </a:lvl7pPr>
            <a:lvl8pPr marL="8820280" indent="0">
              <a:buNone/>
              <a:defRPr sz="5512"/>
            </a:lvl8pPr>
            <a:lvl9pPr marL="10080321" indent="0">
              <a:buNone/>
              <a:defRPr sz="5512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5780" y="10799921"/>
            <a:ext cx="8127648" cy="20008191"/>
          </a:xfrm>
        </p:spPr>
        <p:txBody>
          <a:bodyPr/>
          <a:lstStyle>
            <a:lvl1pPr marL="0" indent="0">
              <a:buNone/>
              <a:defRPr sz="4409"/>
            </a:lvl1pPr>
            <a:lvl2pPr marL="1260040" indent="0">
              <a:buNone/>
              <a:defRPr sz="3858"/>
            </a:lvl2pPr>
            <a:lvl3pPr marL="2520080" indent="0">
              <a:buNone/>
              <a:defRPr sz="3307"/>
            </a:lvl3pPr>
            <a:lvl4pPr marL="3780120" indent="0">
              <a:buNone/>
              <a:defRPr sz="2756"/>
            </a:lvl4pPr>
            <a:lvl5pPr marL="5040160" indent="0">
              <a:buNone/>
              <a:defRPr sz="2756"/>
            </a:lvl5pPr>
            <a:lvl6pPr marL="6300200" indent="0">
              <a:buNone/>
              <a:defRPr sz="2756"/>
            </a:lvl6pPr>
            <a:lvl7pPr marL="7560241" indent="0">
              <a:buNone/>
              <a:defRPr sz="2756"/>
            </a:lvl7pPr>
            <a:lvl8pPr marL="8820280" indent="0">
              <a:buNone/>
              <a:defRPr sz="2756"/>
            </a:lvl8pPr>
            <a:lvl9pPr marL="10080321" indent="0">
              <a:buNone/>
              <a:defRPr sz="2756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7B52B-CA81-485A-A8F1-CB19478E0376}" type="datetimeFigureOut">
              <a:rPr lang="es-ES" smtClean="0"/>
              <a:t>08/06/2021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43AD-82BD-4E3D-8B48-C31B83DBED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49731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7B52B-CA81-485A-A8F1-CB19478E0376}" type="datetimeFigureOut">
              <a:rPr lang="es-ES" smtClean="0"/>
              <a:t>08/06/2021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43AD-82BD-4E3D-8B48-C31B83DBED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95009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8033734" y="1916653"/>
            <a:ext cx="5433745" cy="3050811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32500" y="1916653"/>
            <a:ext cx="15986234" cy="30508114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7B52B-CA81-485A-A8F1-CB19478E0376}" type="datetimeFigureOut">
              <a:rPr lang="es-ES" smtClean="0"/>
              <a:t>08/06/2021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43AD-82BD-4E3D-8B48-C31B83DBED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09006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32499" y="3574972"/>
            <a:ext cx="21734978" cy="52999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32499" y="9583263"/>
            <a:ext cx="21734978" cy="22841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732499" y="33366431"/>
            <a:ext cx="5669994" cy="19166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C7B52B-CA81-485A-A8F1-CB19478E0376}" type="datetimeFigureOut">
              <a:rPr lang="es-ES" smtClean="0"/>
              <a:t>08/06/2021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47492" y="33366431"/>
            <a:ext cx="8504991" cy="19166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7797483" y="33366431"/>
            <a:ext cx="5669994" cy="19166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9A43AD-82BD-4E3D-8B48-C31B83DBED89}" type="slidenum">
              <a:rPr lang="es-ES" smtClean="0"/>
              <a:t>‹Nº›</a:t>
            </a:fld>
            <a:endParaRPr lang="es-ES"/>
          </a:p>
        </p:txBody>
      </p:sp>
      <p:sp>
        <p:nvSpPr>
          <p:cNvPr id="7" name="1 Marcador de título">
            <a:extLst>
              <a:ext uri="{FF2B5EF4-FFF2-40B4-BE49-F238E27FC236}">
                <a16:creationId xmlns:a16="http://schemas.microsoft.com/office/drawing/2014/main" id="{322126F2-453A-49D7-A888-B1594E4B071C}"/>
              </a:ext>
            </a:extLst>
          </p:cNvPr>
          <p:cNvSpPr txBox="1">
            <a:spLocks/>
          </p:cNvSpPr>
          <p:nvPr userDrawn="1"/>
        </p:nvSpPr>
        <p:spPr bwMode="auto">
          <a:xfrm>
            <a:off x="4520483" y="-1"/>
            <a:ext cx="16186441" cy="3027749"/>
          </a:xfrm>
          <a:prstGeom prst="rect">
            <a:avLst/>
          </a:prstGeom>
          <a:noFill/>
          <a:ln w="6350" cap="flat" cmpd="sng" algn="ctr">
            <a:noFill/>
            <a:prstDash val="solid"/>
            <a:miter lim="800000"/>
          </a:ln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none"/>
        </p:style>
        <p:txBody>
          <a:bodyPr vert="horz" wrap="square" lIns="76111" tIns="38056" rIns="76111" bIns="38056" numCol="1" anchor="ctr" anchorCtr="0" compatLnSpc="1">
            <a:prstTxWarp prst="textNoShape">
              <a:avLst/>
            </a:prstTxWarp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algn="ctr"/>
            <a:r>
              <a:rPr lang="es-ES" sz="7991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XXIX Jornadas ASEPUMA 2021</a:t>
            </a:r>
            <a:endParaRPr lang="es-ES_tradnl" sz="7991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n 7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018A6197-EE4D-4E3D-A466-2F98C249FFE0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" y="-1"/>
            <a:ext cx="4520490" cy="3027749"/>
          </a:xfrm>
          <a:prstGeom prst="rect">
            <a:avLst/>
          </a:prstGeom>
        </p:spPr>
      </p:pic>
      <p:pic>
        <p:nvPicPr>
          <p:cNvPr id="9" name="Imagen 8" descr="Imagen que contiene interior, objeto, grande, tabla&#10;&#10;Descripción generada automáticamente">
            <a:extLst>
              <a:ext uri="{FF2B5EF4-FFF2-40B4-BE49-F238E27FC236}">
                <a16:creationId xmlns:a16="http://schemas.microsoft.com/office/drawing/2014/main" id="{FC61F667-5561-4FF0-861B-0AEE3D938D06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6925" y="16658"/>
            <a:ext cx="4494762" cy="3027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313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2520080" rtl="0" eaLnBrk="1" latinLnBrk="0" hangingPunct="1">
        <a:lnSpc>
          <a:spcPct val="90000"/>
        </a:lnSpc>
        <a:spcBef>
          <a:spcPct val="0"/>
        </a:spcBef>
        <a:buNone/>
        <a:defRPr sz="1212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30020" indent="-630020" algn="l" defTabSz="2520080" rtl="0" eaLnBrk="1" latinLnBrk="0" hangingPunct="1">
        <a:lnSpc>
          <a:spcPct val="90000"/>
        </a:lnSpc>
        <a:spcBef>
          <a:spcPts val="2756"/>
        </a:spcBef>
        <a:buFont typeface="Arial" panose="020B0604020202020204" pitchFamily="34" charset="0"/>
        <a:buChar char="•"/>
        <a:defRPr sz="7717" kern="1200">
          <a:solidFill>
            <a:schemeClr val="tx1"/>
          </a:solidFill>
          <a:latin typeface="+mn-lt"/>
          <a:ea typeface="+mn-ea"/>
          <a:cs typeface="+mn-cs"/>
        </a:defRPr>
      </a:lvl1pPr>
      <a:lvl2pPr marL="1890060" indent="-630020" algn="l" defTabSz="2520080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2pPr>
      <a:lvl3pPr marL="3150100" indent="-630020" algn="l" defTabSz="2520080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3pPr>
      <a:lvl4pPr marL="4410140" indent="-630020" algn="l" defTabSz="2520080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670181" indent="-630020" algn="l" defTabSz="2520080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930220" indent="-630020" algn="l" defTabSz="2520080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8190261" indent="-630020" algn="l" defTabSz="2520080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9450300" indent="-630020" algn="l" defTabSz="2520080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710341" indent="-630020" algn="l" defTabSz="2520080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20080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1pPr>
      <a:lvl2pPr marL="1260040" algn="l" defTabSz="2520080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2pPr>
      <a:lvl3pPr marL="2520080" algn="l" defTabSz="2520080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3pPr>
      <a:lvl4pPr marL="3780120" algn="l" defTabSz="2520080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040160" algn="l" defTabSz="2520080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300200" algn="l" defTabSz="2520080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7560241" algn="l" defTabSz="2520080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8820280" algn="l" defTabSz="2520080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080321" algn="l" defTabSz="2520080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B59D29E-C38A-48C9-A870-CF6491C514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0BCE7F7-8E3D-4BB9-9273-9BF6220F4E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5483105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2" id="{3A304292-23AF-4F34-9B58-1FB011DEE644}" vid="{98F5AD57-D5B6-4BDA-9308-F0CC902D450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0</Words>
  <Application>Microsoft Office PowerPoint</Application>
  <PresentationFormat>Personalizado</PresentationFormat>
  <Paragraphs>0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de Office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FRANCISCO JAVIER PALENCIA GONZALEZ</dc:creator>
  <cp:lastModifiedBy>FRANCISCO JAVIER PALENCIA GONZALEZ</cp:lastModifiedBy>
  <cp:revision>1</cp:revision>
  <dcterms:created xsi:type="dcterms:W3CDTF">2021-06-08T10:10:32Z</dcterms:created>
  <dcterms:modified xsi:type="dcterms:W3CDTF">2021-06-08T10:11:49Z</dcterms:modified>
</cp:coreProperties>
</file>