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</p:sldMasterIdLst>
  <p:sldIdLst>
    <p:sldId id="256" r:id="rId2"/>
    <p:sldId id="257" r:id="rId3"/>
    <p:sldId id="259" r:id="rId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98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2D4EBA-28FF-4D87-811F-9845F9015C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45310B22-AD59-4E6D-98C2-F1FEF610E2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50DB315-408C-4116-BAF0-80A0231A5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BA73256-E4E1-4941-A68D-9C9A2BFE4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7A07C5E-9509-4BC6-B30C-AABE65862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19594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9E7DCF-7E1D-48DC-9818-9170FAF8D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BE8ACB-5506-414E-B6B3-38A59D1BDA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0AC1233-34F9-4DD2-AEF0-97EF0DBAB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209AB6F-6C28-423D-A876-D3B57D4D99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5E4DF62-88A0-4C80-B039-32E938D9D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6830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ED8461-0E3C-44FC-BEA4-D17D07E19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30A362E-5DAA-4B48-B3D8-5FD9095428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6DDBFDF-C537-4337-8462-CC84FB185B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638FCEC-DD6A-4FB2-B5E0-9E4C5E2C5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9ED6C20-D481-4644-A2A8-F4D30149E5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21316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353C89-63B4-4F54-99BC-2293AF49C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FC49B38-0C89-4AB9-90F8-DDE64733B66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2C262AE-52C5-4CED-B68E-FD13C23C46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43DC592-BA9E-4799-94F9-2CE06EB85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7519155-1875-4B4A-A30A-D3FE3DD24A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7755BC0-E966-451D-8699-2E0BF3B9A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83444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CF2213E-6047-40B2-B1BB-25EFC4550B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B098E1E-B9A2-408D-91DA-236C32AF2B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25AC6A5-820D-4749-95D9-7689F75DA0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AD788697-9032-41B6-BB9C-BB443C160E4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4D04A6E-3FF3-4365-8450-8CD06722A52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F725F47C-7E4C-41D6-B494-F0FD410EE8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9EF558B3-0C75-4FC9-B864-5B5F610B0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0350D71E-B8B5-488E-A716-1DED27C19D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29195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0B085E-A792-4E6A-B53F-CAEA040B4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2B8CC188-5B43-45B0-B77C-64CEAD230E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34C62AB8-80E7-4FD6-9038-E905F3378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F7A13290-7FEC-43EC-86A5-CAD50BF55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05455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650AE1E5-244E-4F1B-828E-5F818DCD2D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508F0D67-E1F2-4078-869E-77CBEEA90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4862059-D092-4F2D-8268-79659C6AAE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824691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F3D7629-3D42-42B6-A8C5-6DE410A01A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886622-EBCA-4A8F-B820-464FEECF3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6717517-CBCF-4866-AA32-FEC660ED63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3AA6CB9-F9C5-43C1-B42F-B1D45DDF64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116CA9D-58EE-44C6-B359-7CE8905BB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5278778-BF54-4978-B673-8515F7ED9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528419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FA84725-4A49-4E90-A60D-7C88B90EDC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10232EDB-A9C7-4DE1-BEFA-C4568574BB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36729D4-6076-4137-950F-970502C95E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71F268D-9048-43CB-BE5E-EB9C0F34C8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C90CF39-4A2F-487F-8488-AD0D1156FF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E643D51-D62A-4884-95A0-F273FA7DF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07566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E10520-5A05-435C-AD9D-C475D2A19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529D910-8C46-409F-A49A-DEBCEDC1AC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C491F78-C222-438A-A5EF-54A990624D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E365390-0534-464D-8EBF-B82164E15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D558682-BCE3-4553-9757-378596196D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649106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9F255F5B-9FF2-4A95-868A-653D218F673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0593C3B-C88F-4FD0-A91D-36AF64DAD0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7B3DC7B6-1CAB-4C68-920D-C460D6F3B6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8759457-6E3E-4249-BF11-42707D5E0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0E1BA88-D931-4A61-96EC-406478988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226741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BDA50077-006C-4618-8B4B-2070A1865C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84069"/>
            <a:ext cx="7886700" cy="70662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AAB2A38-4E63-48BE-BF05-F1405F6D9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E586CF-FE8F-480B-AA47-7259715F0E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0D1ED-C7E0-4FE4-A8AC-33866890D59F}" type="datetimeFigureOut">
              <a:rPr lang="es-ES" smtClean="0"/>
              <a:t>01/06/2021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8D01302-CB95-4950-9CDE-29263B4E56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D6C4AC18-7CD4-4E29-8142-FB7EFDCD73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BB8079-D586-42A8-A8A0-EBB052160673}" type="slidenum">
              <a:rPr lang="es-ES" smtClean="0"/>
              <a:t>‹Nº›</a:t>
            </a:fld>
            <a:endParaRPr lang="es-ES"/>
          </a:p>
        </p:txBody>
      </p:sp>
      <p:sp>
        <p:nvSpPr>
          <p:cNvPr id="7" name="1 Marcador de título">
            <a:extLst>
              <a:ext uri="{FF2B5EF4-FFF2-40B4-BE49-F238E27FC236}">
                <a16:creationId xmlns:a16="http://schemas.microsoft.com/office/drawing/2014/main" id="{83B5E989-B1B7-45D1-920C-E322AFA96337}"/>
              </a:ext>
            </a:extLst>
          </p:cNvPr>
          <p:cNvSpPr txBox="1">
            <a:spLocks/>
          </p:cNvSpPr>
          <p:nvPr userDrawn="1"/>
        </p:nvSpPr>
        <p:spPr bwMode="auto">
          <a:xfrm>
            <a:off x="1331641" y="-2852"/>
            <a:ext cx="6480718" cy="882707"/>
          </a:xfrm>
          <a:prstGeom prst="rect">
            <a:avLst/>
          </a:prstGeom>
          <a:noFill/>
          <a:ln w="6350" cap="flat" cmpd="sng" algn="ctr">
            <a:noFill/>
            <a:prstDash val="solid"/>
            <a:miter lim="800000"/>
          </a:ln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none"/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algn="ctr"/>
            <a:r>
              <a:rPr lang="es-ES" sz="3200" b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XXIX Jornadas ASEPUMA 2021</a:t>
            </a:r>
            <a:endParaRPr lang="es-ES_tradnl" sz="3200" b="1" dirty="0">
              <a:solidFill>
                <a:schemeClr val="accent6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 descr="Imagen que contiene Logotipo&#10;&#10;Descripción generada automáticamente">
            <a:extLst>
              <a:ext uri="{FF2B5EF4-FFF2-40B4-BE49-F238E27FC236}">
                <a16:creationId xmlns:a16="http://schemas.microsoft.com/office/drawing/2014/main" id="{D7CF885A-7347-4788-94D8-8088CDDF9CF8}"/>
              </a:ext>
            </a:extLst>
          </p:cNvPr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331640" cy="882707"/>
          </a:xfrm>
          <a:prstGeom prst="rect">
            <a:avLst/>
          </a:prstGeom>
        </p:spPr>
      </p:pic>
      <p:pic>
        <p:nvPicPr>
          <p:cNvPr id="9" name="Imagen 8" descr="Imagen que contiene interior, objeto, grande, tabla&#10;&#10;Descripción generada automáticamente">
            <a:extLst>
              <a:ext uri="{FF2B5EF4-FFF2-40B4-BE49-F238E27FC236}">
                <a16:creationId xmlns:a16="http://schemas.microsoft.com/office/drawing/2014/main" id="{F89B2697-8FDA-4CA1-8D6C-42EF9F0597F9}"/>
              </a:ext>
            </a:extLst>
          </p:cNvPr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9938" y="0"/>
            <a:ext cx="1324062" cy="882708"/>
          </a:xfrm>
          <a:prstGeom prst="rect">
            <a:avLst/>
          </a:prstGeom>
        </p:spPr>
      </p:pic>
      <p:sp>
        <p:nvSpPr>
          <p:cNvPr id="10" name="4 Marcador de pie de página">
            <a:extLst>
              <a:ext uri="{FF2B5EF4-FFF2-40B4-BE49-F238E27FC236}">
                <a16:creationId xmlns:a16="http://schemas.microsoft.com/office/drawing/2014/main" id="{68C3C865-6A70-4039-8BDE-367446F79D1E}"/>
              </a:ext>
            </a:extLst>
          </p:cNvPr>
          <p:cNvSpPr txBox="1">
            <a:spLocks/>
          </p:cNvSpPr>
          <p:nvPr userDrawn="1"/>
        </p:nvSpPr>
        <p:spPr>
          <a:xfrm>
            <a:off x="-7561" y="6597352"/>
            <a:ext cx="9136281" cy="260648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vert="horz" lIns="91440" tIns="45720" rIns="91440" bIns="45720" rtlCol="0" anchor="ctr"/>
          <a:lstStyle>
            <a:defPPr>
              <a:defRPr lang="es-ES_tradnl"/>
            </a:defPPr>
            <a:lvl1pPr algn="ctr" rtl="0" fontAlgn="auto">
              <a:spcBef>
                <a:spcPts val="0"/>
              </a:spcBef>
              <a:spcAft>
                <a:spcPts val="0"/>
              </a:spcAft>
              <a:defRPr sz="1200" kern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_tradnl" sz="1100" dirty="0">
                <a:solidFill>
                  <a:schemeClr val="bg1"/>
                </a:solidFill>
              </a:rPr>
              <a:t>Poner aquí el nombre de los autores     -   	                Poner aquí el título de la comunicación 	- </a:t>
            </a:r>
            <a:r>
              <a:rPr lang="es-ES_tradnl" sz="1100" baseline="0" dirty="0">
                <a:solidFill>
                  <a:schemeClr val="bg1"/>
                </a:solidFill>
              </a:rPr>
              <a:t> 	</a:t>
            </a:r>
            <a:fld id="{776AB652-2C20-492A-B98E-D0624DB34320}" type="slidenum">
              <a:rPr lang="es-ES_tradnl" sz="1100" baseline="0" smtClean="0">
                <a:solidFill>
                  <a:schemeClr val="bg1"/>
                </a:solidFill>
              </a:rPr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r>
              <a:rPr lang="es-ES_tradnl" sz="1100" baseline="0" dirty="0">
                <a:solidFill>
                  <a:schemeClr val="bg1"/>
                </a:solidFill>
              </a:rPr>
              <a:t> de TOTAL</a:t>
            </a:r>
            <a:endParaRPr lang="es-ES_tradnl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9831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150D5B-089C-4660-AF3A-C855C7C0BAC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B284F44F-9A5A-4E07-A062-BAFD49E439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350079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67E3CA-F869-4610-8346-551468C9D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23192"/>
            <a:ext cx="7886700" cy="767497"/>
          </a:xfrm>
        </p:spPr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E255C5-94C5-415E-856B-2DFD648CE5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132394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267E3CA-F869-4610-8346-551468C9D8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923192"/>
            <a:ext cx="7886700" cy="767497"/>
          </a:xfrm>
        </p:spPr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D5E255C5-94C5-415E-856B-2DFD648CE5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024747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2" id="{DD2700E6-1FED-445B-888A-A7D21C37FD84}" vid="{8048F284-E67D-4AE5-88BA-0D6664BC07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</TotalTime>
  <Words>0</Words>
  <Application>Microsoft Office PowerPoint</Application>
  <PresentationFormat>Presentación en pantalla (4:3)</PresentationFormat>
  <Paragraphs>0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FRANCISCO JAVIER PALENCIA GONZALEZ</dc:creator>
  <cp:lastModifiedBy>FRANCISCO JAVIER PALENCIA GONZALEZ</cp:lastModifiedBy>
  <cp:revision>3</cp:revision>
  <dcterms:created xsi:type="dcterms:W3CDTF">2021-06-01T12:36:03Z</dcterms:created>
  <dcterms:modified xsi:type="dcterms:W3CDTF">2021-06-01T12:59:56Z</dcterms:modified>
</cp:coreProperties>
</file>